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nest Kurniawan" initials="EK" lastIdx="15" clrIdx="0"/>
  <p:cmAuthor id="2" name="Matheus Eduardo Garbelini" initials="MEG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4B00"/>
    <a:srgbClr val="FF6600"/>
    <a:srgbClr val="799CD5"/>
    <a:srgbClr val="B2B2B2"/>
    <a:srgbClr val="202020"/>
    <a:srgbClr val="323232"/>
    <a:srgbClr val="CC3300"/>
    <a:srgbClr val="CC0000"/>
    <a:srgbClr val="FF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3"/>
        <p:guide pos="384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false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1850" y="3750945"/>
            <a:ext cx="9848088" cy="811530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false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3" name="图片占位符 2"/>
          <p:cNvSpPr>
            <a:spLocks noGrp="true" noChangeAspect="true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Click to edit Master text styles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true"/>
          <p:cNvCxnSpPr/>
          <p:nvPr userDrawn="true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true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4"/>
          <p:cNvSpPr/>
          <p:nvPr/>
        </p:nvSpPr>
        <p:spPr>
          <a:xfrm>
            <a:off x="3408680" y="2377440"/>
            <a:ext cx="4865370" cy="2143125"/>
          </a:xfrm>
          <a:prstGeom prst="roundRect">
            <a:avLst>
              <a:gd name="adj" fmla="val 37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5" b="1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8" name="Rectangle: Rounded Corners 9"/>
          <p:cNvSpPr/>
          <p:nvPr/>
        </p:nvSpPr>
        <p:spPr>
          <a:xfrm>
            <a:off x="4861560" y="2602230"/>
            <a:ext cx="1398905" cy="455295"/>
          </a:xfrm>
          <a:prstGeom prst="roundRect">
            <a:avLst>
              <a:gd name="adj" fmla="val 545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x-none" altLang="en-US" sz="1600">
                <a:latin typeface="Calibri" panose="020F0502020204030204" charset="0"/>
                <a:cs typeface="Calibri" panose="020F0502020204030204" charset="0"/>
                <a:sym typeface="+mn-ea"/>
              </a:rPr>
              <a:t>RX Interrupt</a:t>
            </a:r>
            <a:endParaRPr lang="x-none" altLang="en-US" sz="16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algn="ctr"/>
            <a:r>
              <a:rPr lang="x-none" altLang="en-US" sz="800" b="1">
                <a:latin typeface="Calibri" panose="020F0502020204030204" charset="0"/>
                <a:cs typeface="Calibri" panose="020F0502020204030204" charset="0"/>
                <a:sym typeface="+mn-ea"/>
              </a:rPr>
              <a:t>(Riviera Waves Task Interrupt)</a:t>
            </a:r>
            <a:endParaRPr lang="x-none" altLang="en-US" sz="800" b="1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40" name="Rectangle: Rounded Corners 9"/>
          <p:cNvSpPr/>
          <p:nvPr/>
        </p:nvSpPr>
        <p:spPr>
          <a:xfrm>
            <a:off x="4861560" y="3170555"/>
            <a:ext cx="1390650" cy="463550"/>
          </a:xfrm>
          <a:prstGeom prst="roundRect">
            <a:avLst>
              <a:gd name="adj" fmla="val 5458"/>
            </a:avLst>
          </a:prstGeom>
          <a:gradFill rotWithShape="false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45720" tIns="0" rIns="0" bIns="0" rtlCol="0" anchor="ctr"/>
          <a:lstStyle/>
          <a:p>
            <a:pPr algn="ctr"/>
            <a:r>
              <a:rPr lang="x-none" altLang="en-US" sz="1600">
                <a:latin typeface="Calibri" panose="020F0502020204030204" charset="0"/>
                <a:cs typeface="Calibri" panose="020F0502020204030204" charset="0"/>
              </a:rPr>
              <a:t>TX Interrupt</a:t>
            </a:r>
            <a:endParaRPr lang="x-none" altLang="en-US" sz="1600">
              <a:latin typeface="Calibri" panose="020F0502020204030204" charset="0"/>
              <a:cs typeface="Calibri" panose="020F0502020204030204" charset="0"/>
            </a:endParaRPr>
          </a:p>
          <a:p>
            <a:pPr algn="ctr"/>
            <a:r>
              <a:rPr lang="x-none" altLang="en-US" sz="800" b="1">
                <a:latin typeface="Calibri" panose="020F0502020204030204" charset="0"/>
                <a:cs typeface="Calibri" panose="020F0502020204030204" charset="0"/>
                <a:sym typeface="+mn-ea"/>
              </a:rPr>
              <a:t>(Riviera Waves Task Interrupt)</a:t>
            </a:r>
            <a:endParaRPr lang="x-none" altLang="en-US" sz="800" b="1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41" name="Rectangle: Rounded Corners 9"/>
          <p:cNvSpPr/>
          <p:nvPr/>
        </p:nvSpPr>
        <p:spPr>
          <a:xfrm>
            <a:off x="7369175" y="2639695"/>
            <a:ext cx="864870" cy="1793240"/>
          </a:xfrm>
          <a:prstGeom prst="roundRect">
            <a:avLst>
              <a:gd name="adj" fmla="val 5458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altLang="en-US" sz="16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6312535" y="2788920"/>
            <a:ext cx="304165" cy="109855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5" name="Right Arrow 74"/>
          <p:cNvSpPr/>
          <p:nvPr/>
        </p:nvSpPr>
        <p:spPr>
          <a:xfrm rot="10800000">
            <a:off x="4605020" y="2774950"/>
            <a:ext cx="226695" cy="9652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6" name="Right Arrow 75"/>
          <p:cNvSpPr/>
          <p:nvPr/>
        </p:nvSpPr>
        <p:spPr>
          <a:xfrm rot="5400000">
            <a:off x="3529753" y="3714962"/>
            <a:ext cx="303107" cy="16764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3884507" y="3702262"/>
            <a:ext cx="303107" cy="16764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1" name="Right Arrow 80"/>
          <p:cNvSpPr/>
          <p:nvPr/>
        </p:nvSpPr>
        <p:spPr>
          <a:xfrm>
            <a:off x="4622165" y="3236595"/>
            <a:ext cx="208915" cy="9144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2" name="Left-Right Arrow 81"/>
          <p:cNvSpPr/>
          <p:nvPr/>
        </p:nvSpPr>
        <p:spPr>
          <a:xfrm rot="10800000">
            <a:off x="6290945" y="3387725"/>
            <a:ext cx="345440" cy="104775"/>
          </a:xfrm>
          <a:prstGeom prst="left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TextBox 30"/>
          <p:cNvSpPr txBox="true"/>
          <p:nvPr/>
        </p:nvSpPr>
        <p:spPr>
          <a:xfrm>
            <a:off x="7293186" y="2697802"/>
            <a:ext cx="998220" cy="27559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x-none" altLang="en-GB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RX/TX Sniffer</a:t>
            </a:r>
            <a:endParaRPr lang="x-none" altLang="en-GB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" name="TextBox 30"/>
          <p:cNvSpPr txBox="true"/>
          <p:nvPr/>
        </p:nvSpPr>
        <p:spPr>
          <a:xfrm>
            <a:off x="7295726" y="3196277"/>
            <a:ext cx="977900" cy="27559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x-none" altLang="en-GB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TX Intercept.</a:t>
            </a:r>
            <a:endParaRPr lang="x-none" altLang="en-GB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9" name="TextBox 30"/>
          <p:cNvSpPr txBox="true"/>
          <p:nvPr/>
        </p:nvSpPr>
        <p:spPr>
          <a:xfrm>
            <a:off x="7296361" y="3394397"/>
            <a:ext cx="849630" cy="27559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x-none" altLang="en-GB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TX Injector</a:t>
            </a:r>
            <a:endParaRPr lang="x-none" altLang="en-GB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TextBox 30"/>
          <p:cNvSpPr txBox="true"/>
          <p:nvPr/>
        </p:nvSpPr>
        <p:spPr>
          <a:xfrm>
            <a:off x="7291916" y="3977327"/>
            <a:ext cx="568325" cy="27559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x-none" altLang="en-GB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HCI IN</a:t>
            </a:r>
            <a:endParaRPr lang="x-none" altLang="en-GB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" name="TextBox 30"/>
          <p:cNvSpPr txBox="true"/>
          <p:nvPr/>
        </p:nvSpPr>
        <p:spPr>
          <a:xfrm>
            <a:off x="7291916" y="4169097"/>
            <a:ext cx="704850" cy="27559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x-none" altLang="en-GB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HCI OUT</a:t>
            </a:r>
            <a:endParaRPr lang="x-none" altLang="en-GB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" name="Rectangle: Rounded Corners 9"/>
          <p:cNvSpPr/>
          <p:nvPr/>
        </p:nvSpPr>
        <p:spPr>
          <a:xfrm rot="16200000">
            <a:off x="3503295" y="3408045"/>
            <a:ext cx="1888490" cy="290195"/>
          </a:xfrm>
          <a:prstGeom prst="roundRect">
            <a:avLst>
              <a:gd name="adj" fmla="val 11538"/>
            </a:avLst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tIns="45720" bIns="0" rtlCol="0" anchor="ctr"/>
          <a:p>
            <a:pPr algn="ctr">
              <a:lnSpc>
                <a:spcPct val="80000"/>
              </a:lnSpc>
            </a:pPr>
            <a:r>
              <a:rPr lang="x-none" altLang="en-US" sz="1335" b="1">
                <a:latin typeface="Calibri" panose="020F0502020204030204" charset="0"/>
                <a:cs typeface="Calibri" panose="020F0502020204030204" charset="0"/>
              </a:rPr>
              <a:t>libbtdm_app.a </a:t>
            </a:r>
            <a:r>
              <a:rPr lang="x-none" altLang="en-US" sz="1335" b="1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(patched)</a:t>
            </a:r>
            <a:endParaRPr lang="x-none" altLang="en-US" sz="1335" b="1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Text Box 13"/>
          <p:cNvSpPr txBox="true"/>
          <p:nvPr/>
        </p:nvSpPr>
        <p:spPr>
          <a:xfrm>
            <a:off x="4954270" y="3868420"/>
            <a:ext cx="1092835" cy="260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x-none" altLang="en-US" sz="1100" b="1">
                <a:latin typeface="Calibri" panose="020F0502020204030204" charset="0"/>
                <a:cs typeface="Calibri" panose="020F0502020204030204" charset="0"/>
              </a:rPr>
              <a:t>vhci_from_host</a:t>
            </a:r>
            <a:endParaRPr lang="x-none" altLang="en-US" sz="1100" b="1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9" name="Text Box 18"/>
          <p:cNvSpPr txBox="true"/>
          <p:nvPr/>
        </p:nvSpPr>
        <p:spPr>
          <a:xfrm>
            <a:off x="4958080" y="4086860"/>
            <a:ext cx="933450" cy="260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x-none" altLang="en-US" sz="1100" b="1">
                <a:latin typeface="Calibri" panose="020F0502020204030204" charset="0"/>
                <a:cs typeface="Calibri" panose="020F0502020204030204" charset="0"/>
              </a:rPr>
              <a:t>vhci_to_host</a:t>
            </a:r>
            <a:endParaRPr lang="x-none" altLang="en-US" sz="1100" b="1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4" name="Rectangle: Rounded Corners 9"/>
          <p:cNvSpPr/>
          <p:nvPr/>
        </p:nvSpPr>
        <p:spPr>
          <a:xfrm>
            <a:off x="3408680" y="2378710"/>
            <a:ext cx="2881630" cy="2142490"/>
          </a:xfrm>
          <a:prstGeom prst="roundRect">
            <a:avLst>
              <a:gd name="adj" fmla="val 4299"/>
            </a:avLst>
          </a:prstGeom>
          <a:noFill/>
          <a:ln w="12700">
            <a:solidFill>
              <a:schemeClr val="tx1"/>
            </a:solidFill>
            <a:prstDash val="sys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 anchorCtr="false"/>
          <a:p>
            <a:pPr algn="l">
              <a:lnSpc>
                <a:spcPct val="80000"/>
              </a:lnSpc>
            </a:pPr>
            <a:endParaRPr lang="x-none" altLang="en-US" sz="1335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9" name="Right Arrow 78"/>
          <p:cNvSpPr/>
          <p:nvPr/>
        </p:nvSpPr>
        <p:spPr>
          <a:xfrm rot="10800000">
            <a:off x="4613275" y="4057015"/>
            <a:ext cx="2003425" cy="112395"/>
          </a:xfrm>
          <a:prstGeom prst="rightArrow">
            <a:avLst>
              <a:gd name="adj1" fmla="val 50000"/>
              <a:gd name="adj2" fmla="val 72300"/>
            </a:avLst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8" name="Right Arrow 77"/>
          <p:cNvSpPr/>
          <p:nvPr/>
        </p:nvSpPr>
        <p:spPr>
          <a:xfrm>
            <a:off x="4613275" y="4274185"/>
            <a:ext cx="2003425" cy="109855"/>
          </a:xfrm>
          <a:prstGeom prst="rightArrow">
            <a:avLst>
              <a:gd name="adj1" fmla="val 50000"/>
              <a:gd name="adj2" fmla="val 85500"/>
            </a:avLst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5" name="Rectangle: Rounded Corners 9"/>
          <p:cNvSpPr/>
          <p:nvPr/>
        </p:nvSpPr>
        <p:spPr>
          <a:xfrm>
            <a:off x="3465195" y="2606040"/>
            <a:ext cx="829945" cy="985520"/>
          </a:xfrm>
          <a:prstGeom prst="roundRect">
            <a:avLst>
              <a:gd name="adj" fmla="val 5458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x-none" altLang="en-US" sz="1600">
                <a:latin typeface="Calibri" panose="020F0502020204030204" charset="0"/>
                <a:cs typeface="Calibri" panose="020F0502020204030204" charset="0"/>
              </a:rPr>
              <a:t>BT Link </a:t>
            </a:r>
            <a:br>
              <a:rPr lang="x-none" altLang="en-US" sz="1600">
                <a:latin typeface="Calibri" panose="020F0502020204030204" charset="0"/>
                <a:cs typeface="Calibri" panose="020F0502020204030204" charset="0"/>
              </a:rPr>
            </a:br>
            <a:r>
              <a:rPr lang="x-none" altLang="en-US" sz="1600">
                <a:latin typeface="Calibri" panose="020F0502020204030204" charset="0"/>
                <a:cs typeface="Calibri" panose="020F0502020204030204" charset="0"/>
              </a:rPr>
              <a:t>Manager</a:t>
            </a:r>
            <a:endParaRPr lang="x-none" altLang="en-US" sz="1600">
              <a:latin typeface="Calibri" panose="020F0502020204030204" charset="0"/>
              <a:cs typeface="Calibri" panose="020F0502020204030204" charset="0"/>
            </a:endParaRPr>
          </a:p>
          <a:p>
            <a:pPr algn="ctr"/>
            <a:r>
              <a:rPr lang="x-none" altLang="en-US" sz="1600">
                <a:latin typeface="Calibri" panose="020F0502020204030204" charset="0"/>
                <a:cs typeface="Calibri" panose="020F0502020204030204" charset="0"/>
              </a:rPr>
              <a:t>(ROM) </a:t>
            </a:r>
            <a:endParaRPr lang="x-none" altLang="en-US" sz="16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2" name="Rectangle: Rounded Corners 9"/>
          <p:cNvSpPr/>
          <p:nvPr/>
        </p:nvSpPr>
        <p:spPr>
          <a:xfrm>
            <a:off x="3448685" y="3968750"/>
            <a:ext cx="847725" cy="527685"/>
          </a:xfrm>
          <a:prstGeom prst="roundRect">
            <a:avLst>
              <a:gd name="adj" fmla="val 5458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altLang="en-US" sz="1335">
                <a:latin typeface="Calibri" panose="020F0502020204030204" charset="0"/>
                <a:cs typeface="Calibri" panose="020F0502020204030204" charset="0"/>
              </a:rPr>
              <a:t>VHCI</a:t>
            </a:r>
            <a:endParaRPr lang="x-none" altLang="en-US" sz="1335">
              <a:latin typeface="Calibri" panose="020F0502020204030204" charset="0"/>
              <a:cs typeface="Calibri" panose="020F0502020204030204" charset="0"/>
            </a:endParaRPr>
          </a:p>
          <a:p>
            <a:pPr algn="ctr"/>
            <a:r>
              <a:rPr lang="x-none" altLang="en-US" sz="1335">
                <a:latin typeface="Calibri" panose="020F0502020204030204" charset="0"/>
                <a:cs typeface="Calibri" panose="020F0502020204030204" charset="0"/>
              </a:rPr>
              <a:t>(ROM)</a:t>
            </a:r>
            <a:endParaRPr lang="x-none" altLang="en-US" sz="1335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1" name="TextBox 39"/>
          <p:cNvSpPr txBox="true"/>
          <p:nvPr/>
        </p:nvSpPr>
        <p:spPr>
          <a:xfrm>
            <a:off x="3078480" y="2389505"/>
            <a:ext cx="3023870" cy="2209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89" rIns="68580" bIns="34289" numCol="1" spcCol="0" rtlCol="0" fromWordArt="false" anchor="t" anchorCtr="false" forceAA="false" compatLnSpc="true">
            <a:spAutoFit/>
          </a:bodyPr>
          <a:p>
            <a:pPr algn="ctr"/>
            <a:r>
              <a:rPr lang="x-none" sz="1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Core 0 - Pro CPU (Espressif BT Controller)</a:t>
            </a:r>
            <a:endParaRPr lang="x-none" sz="1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3" name="Rectangle: Rounded Corners 9"/>
          <p:cNvSpPr/>
          <p:nvPr/>
        </p:nvSpPr>
        <p:spPr>
          <a:xfrm>
            <a:off x="6670675" y="2677160"/>
            <a:ext cx="449580" cy="289560"/>
          </a:xfrm>
          <a:prstGeom prst="roundRect">
            <a:avLst>
              <a:gd name="adj" fmla="val 545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91440" rIns="0" bIns="0" rtlCol="0" anchor="ctr"/>
          <a:p>
            <a:pPr algn="ctr">
              <a:lnSpc>
                <a:spcPct val="70000"/>
              </a:lnSpc>
            </a:pPr>
            <a:r>
              <a:rPr lang="x-none" altLang="en-US" sz="1200" b="1">
                <a:latin typeface="Calibri" panose="020F0502020204030204" charset="0"/>
                <a:cs typeface="Calibri" panose="020F0502020204030204" charset="0"/>
              </a:rPr>
              <a:t>RX</a:t>
            </a:r>
            <a:br>
              <a:rPr lang="x-none" altLang="en-US" sz="1200" b="1">
                <a:latin typeface="Calibri" panose="020F0502020204030204" charset="0"/>
                <a:cs typeface="Calibri" panose="020F0502020204030204" charset="0"/>
              </a:rPr>
            </a:br>
            <a:r>
              <a:rPr lang="x-none" altLang="en-US" sz="1200" b="1">
                <a:latin typeface="Calibri" panose="020F0502020204030204" charset="0"/>
                <a:cs typeface="Calibri" panose="020F0502020204030204" charset="0"/>
              </a:rPr>
              <a:t>Queue</a:t>
            </a:r>
            <a:endParaRPr lang="x-none" altLang="en-US" sz="1200" b="1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7" name="Rectangle: Rounded Corners 9"/>
          <p:cNvSpPr/>
          <p:nvPr/>
        </p:nvSpPr>
        <p:spPr>
          <a:xfrm>
            <a:off x="6670675" y="3272790"/>
            <a:ext cx="449580" cy="316230"/>
          </a:xfrm>
          <a:prstGeom prst="roundRect">
            <a:avLst>
              <a:gd name="adj" fmla="val 545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tIns="91440" rtlCol="0" anchor="ctr"/>
          <a:p>
            <a:pPr algn="ctr">
              <a:lnSpc>
                <a:spcPct val="70000"/>
              </a:lnSpc>
            </a:pPr>
            <a:r>
              <a:rPr lang="x-none" altLang="en-US" sz="1200" b="1">
                <a:latin typeface="Calibri" panose="020F0502020204030204" charset="0"/>
                <a:cs typeface="Calibri" panose="020F0502020204030204" charset="0"/>
              </a:rPr>
              <a:t>TX</a:t>
            </a:r>
            <a:br>
              <a:rPr lang="x-none" altLang="en-US" sz="1200" b="1">
                <a:latin typeface="Calibri" panose="020F0502020204030204" charset="0"/>
                <a:cs typeface="Calibri" panose="020F0502020204030204" charset="0"/>
              </a:rPr>
            </a:br>
            <a:r>
              <a:rPr lang="x-none" altLang="en-US" sz="1200" b="1">
                <a:latin typeface="Calibri" panose="020F0502020204030204" charset="0"/>
                <a:cs typeface="Calibri" panose="020F0502020204030204" charset="0"/>
              </a:rPr>
              <a:t>Queue</a:t>
            </a:r>
            <a:endParaRPr lang="x-none" altLang="en-US" sz="1200" b="1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7" name="Rectangle: Rounded Corners 9"/>
          <p:cNvSpPr/>
          <p:nvPr/>
        </p:nvSpPr>
        <p:spPr>
          <a:xfrm>
            <a:off x="6670675" y="4048125"/>
            <a:ext cx="449580" cy="350520"/>
          </a:xfrm>
          <a:prstGeom prst="roundRect">
            <a:avLst>
              <a:gd name="adj" fmla="val 545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91440" rIns="0" bIns="0" rtlCol="0" anchor="ctr"/>
          <a:p>
            <a:pPr algn="ctr">
              <a:lnSpc>
                <a:spcPct val="70000"/>
              </a:lnSpc>
            </a:pPr>
            <a:r>
              <a:rPr lang="x-none" altLang="en-US" sz="1200" b="1">
                <a:latin typeface="Calibri" panose="020F0502020204030204" charset="0"/>
                <a:cs typeface="Calibri" panose="020F0502020204030204" charset="0"/>
              </a:rPr>
              <a:t>HCI</a:t>
            </a:r>
            <a:br>
              <a:rPr lang="x-none" altLang="en-US" sz="1200" b="1">
                <a:latin typeface="Calibri" panose="020F0502020204030204" charset="0"/>
                <a:cs typeface="Calibri" panose="020F0502020204030204" charset="0"/>
              </a:rPr>
            </a:br>
            <a:r>
              <a:rPr lang="x-none" altLang="en-US" sz="1200" b="1">
                <a:latin typeface="Calibri" panose="020F0502020204030204" charset="0"/>
                <a:cs typeface="Calibri" panose="020F0502020204030204" charset="0"/>
              </a:rPr>
              <a:t>Queue</a:t>
            </a:r>
            <a:endParaRPr lang="x-none" altLang="en-US" sz="1200" b="1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2" name="Rectangle: Rounded Corners 9"/>
          <p:cNvSpPr/>
          <p:nvPr/>
        </p:nvSpPr>
        <p:spPr>
          <a:xfrm>
            <a:off x="6637020" y="2379345"/>
            <a:ext cx="1624965" cy="2141220"/>
          </a:xfrm>
          <a:prstGeom prst="roundRect">
            <a:avLst>
              <a:gd name="adj" fmla="val 4299"/>
            </a:avLst>
          </a:prstGeom>
          <a:noFill/>
          <a:ln w="12700">
            <a:solidFill>
              <a:schemeClr val="tx1"/>
            </a:solidFill>
            <a:prstDash val="sys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 anchorCtr="false"/>
          <a:p>
            <a:pPr algn="l">
              <a:lnSpc>
                <a:spcPct val="80000"/>
              </a:lnSpc>
            </a:pPr>
            <a:endParaRPr lang="x-none" altLang="en-US" sz="1335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7" name="TextBox 39"/>
          <p:cNvSpPr txBox="true"/>
          <p:nvPr/>
        </p:nvSpPr>
        <p:spPr>
          <a:xfrm>
            <a:off x="6506210" y="2389505"/>
            <a:ext cx="1882140" cy="2209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89" rIns="68580" bIns="34289" numCol="1" spcCol="0" rtlCol="0" fromWordArt="false" anchor="t" anchorCtr="false" forceAA="false" compatLnSpc="true">
            <a:spAutoFit/>
          </a:bodyPr>
          <a:p>
            <a:pPr algn="ctr"/>
            <a:r>
              <a:rPr lang="x-none" sz="1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Core 1 - APP CPU (Cutom FW)</a:t>
            </a:r>
            <a:endParaRPr lang="x-none" sz="1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8" name="Right Arrow 57"/>
          <p:cNvSpPr/>
          <p:nvPr/>
        </p:nvSpPr>
        <p:spPr>
          <a:xfrm>
            <a:off x="7150735" y="2766060"/>
            <a:ext cx="187960" cy="12700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7160895" y="3275330"/>
            <a:ext cx="187960" cy="12700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2" name="Right Arrow 61"/>
          <p:cNvSpPr/>
          <p:nvPr/>
        </p:nvSpPr>
        <p:spPr>
          <a:xfrm rot="10800000">
            <a:off x="7145655" y="3462655"/>
            <a:ext cx="187960" cy="12700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5" name="Right Arrow 64"/>
          <p:cNvSpPr/>
          <p:nvPr/>
        </p:nvSpPr>
        <p:spPr>
          <a:xfrm>
            <a:off x="7160895" y="4055110"/>
            <a:ext cx="187960" cy="12700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7" name="Right Arrow 66"/>
          <p:cNvSpPr/>
          <p:nvPr/>
        </p:nvSpPr>
        <p:spPr>
          <a:xfrm rot="10800000">
            <a:off x="7145655" y="4255135"/>
            <a:ext cx="187960" cy="127000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6" name="TextBox 30"/>
          <p:cNvSpPr txBox="true"/>
          <p:nvPr/>
        </p:nvSpPr>
        <p:spPr>
          <a:xfrm>
            <a:off x="7289376" y="3695387"/>
            <a:ext cx="1006475" cy="27559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x-none" altLang="en-GB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ROM Patcher</a:t>
            </a:r>
            <a:endParaRPr lang="x-none" altLang="en-GB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>
            <a:off x="7369175" y="275336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7369175" y="293116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7369175" y="324358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7369175" y="363982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7369175" y="375158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7369175" y="392430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7369175" y="402590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7369175" y="343662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7369175" y="4389120"/>
            <a:ext cx="864235" cy="0"/>
          </a:xfrm>
          <a:prstGeom prst="line">
            <a:avLst/>
          </a:prstGeom>
          <a:ln w="952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true">
            <a:off x="4621530" y="3881755"/>
            <a:ext cx="2710180" cy="381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Box 110"/>
          <p:cNvSpPr txBox="true"/>
          <p:nvPr/>
        </p:nvSpPr>
        <p:spPr>
          <a:xfrm>
            <a:off x="4638675" y="3679825"/>
            <a:ext cx="1687830" cy="245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x-none" altLang="en-US" sz="1000" b="1">
                <a:solidFill>
                  <a:srgbClr val="C00000"/>
                </a:solidFill>
                <a:latin typeface="Calibri" panose="020F0502020204030204" charset="0"/>
                <a:cs typeface="Calibri" panose="020F0502020204030204" charset="0"/>
              </a:rPr>
              <a:t>Install ROM HW Breakpoints</a:t>
            </a:r>
            <a:endParaRPr lang="x-none" altLang="en-US" sz="1000" b="1">
              <a:solidFill>
                <a:srgbClr val="C0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Text Box 2"/>
          <p:cNvSpPr txBox="true"/>
          <p:nvPr/>
        </p:nvSpPr>
        <p:spPr>
          <a:xfrm>
            <a:off x="6231573" y="3212465"/>
            <a:ext cx="478790" cy="2298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x-none" altLang="en-US" sz="900" b="1">
                <a:latin typeface="Calibri" panose="020F0502020204030204" charset="0"/>
                <a:cs typeface="Calibri" panose="020F0502020204030204" charset="0"/>
                <a:sym typeface="+mn-ea"/>
              </a:rPr>
              <a:t>Hooks</a:t>
            </a:r>
            <a:endParaRPr lang="x-none" altLang="en-US" sz="900" b="1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4" name="Text Box 3"/>
          <p:cNvSpPr txBox="true"/>
          <p:nvPr/>
        </p:nvSpPr>
        <p:spPr>
          <a:xfrm>
            <a:off x="6221413" y="2625725"/>
            <a:ext cx="478790" cy="2298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x-none" altLang="en-US" sz="900" b="1">
                <a:latin typeface="Calibri" panose="020F0502020204030204" charset="0"/>
                <a:cs typeface="Calibri" panose="020F0502020204030204" charset="0"/>
                <a:sym typeface="+mn-ea"/>
              </a:rPr>
              <a:t>Hooks</a:t>
            </a:r>
            <a:endParaRPr lang="x-none" altLang="en-US" sz="900" b="1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cxnSp>
        <p:nvCxnSpPr>
          <p:cNvPr id="6" name="Elbow Connector 5"/>
          <p:cNvCxnSpPr/>
          <p:nvPr/>
        </p:nvCxnSpPr>
        <p:spPr>
          <a:xfrm rot="5400000" flipV="true">
            <a:off x="6737985" y="3192780"/>
            <a:ext cx="358775" cy="855980"/>
          </a:xfrm>
          <a:prstGeom prst="bentConnector2">
            <a:avLst/>
          </a:prstGeom>
          <a:ln w="15875"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 Box 11"/>
          <p:cNvSpPr txBox="true"/>
          <p:nvPr/>
        </p:nvSpPr>
        <p:spPr>
          <a:xfrm>
            <a:off x="6517640" y="3604260"/>
            <a:ext cx="85915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x-none" altLang="en-US" sz="900" b="1">
                <a:latin typeface="Calibri" panose="020F0502020204030204" charset="0"/>
                <a:cs typeface="Calibri" panose="020F0502020204030204" charset="0"/>
                <a:sym typeface="+mn-ea"/>
              </a:rPr>
              <a:t>Checkpoints</a:t>
            </a:r>
            <a:endParaRPr lang="x-none" altLang="en-US" sz="900" b="1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622165" y="3484245"/>
            <a:ext cx="208915" cy="9144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6" name="TextBox 39"/>
          <p:cNvSpPr txBox="true"/>
          <p:nvPr/>
        </p:nvSpPr>
        <p:spPr>
          <a:xfrm>
            <a:off x="4515485" y="3090545"/>
            <a:ext cx="422275" cy="2057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89" rIns="68580" bIns="34289" numCol="1" spcCol="0" rtlCol="0" fromWordArt="false" anchor="t" anchorCtr="false" forceAA="false" compatLnSpc="true">
            <a:spAutoFit/>
          </a:bodyPr>
          <a:p>
            <a:pPr algn="ctr"/>
            <a:r>
              <a:rPr lang="x-none" sz="900" b="1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Flash</a:t>
            </a:r>
            <a:endParaRPr lang="x-none" sz="900" b="1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7" name="TextBox 39"/>
          <p:cNvSpPr txBox="true"/>
          <p:nvPr/>
        </p:nvSpPr>
        <p:spPr>
          <a:xfrm>
            <a:off x="4513580" y="3331210"/>
            <a:ext cx="422275" cy="2057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89" rIns="68580" bIns="34289" numCol="1" spcCol="0" rtlCol="0" fromWordArt="false" anchor="t" anchorCtr="false" forceAA="false" compatLnSpc="true">
            <a:spAutoFit/>
          </a:bodyPr>
          <a:p>
            <a:pPr algn="ctr"/>
            <a:r>
              <a:rPr lang="x-none" sz="900" b="1" dirty="0">
                <a:solidFill>
                  <a:srgbClr val="C00000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ROM</a:t>
            </a:r>
            <a:endParaRPr lang="x-none" sz="900" b="1" dirty="0">
              <a:solidFill>
                <a:srgbClr val="C00000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8" name="TextBox 39"/>
          <p:cNvSpPr txBox="true"/>
          <p:nvPr/>
        </p:nvSpPr>
        <p:spPr>
          <a:xfrm>
            <a:off x="4516120" y="2628900"/>
            <a:ext cx="422275" cy="2057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89" rIns="68580" bIns="34289" numCol="1" spcCol="0" rtlCol="0" fromWordArt="false" anchor="t" anchorCtr="false" forceAA="false" compatLnSpc="true">
            <a:spAutoFit/>
          </a:bodyPr>
          <a:p>
            <a:pPr algn="ctr"/>
            <a:r>
              <a:rPr lang="x-none" sz="900" b="1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Flash</a:t>
            </a:r>
            <a:endParaRPr lang="x-none" sz="900" b="1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0" name="TextBox 30"/>
          <p:cNvSpPr txBox="true"/>
          <p:nvPr/>
        </p:nvSpPr>
        <p:spPr>
          <a:xfrm>
            <a:off x="7290011" y="2944182"/>
            <a:ext cx="1014730" cy="27559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x-none" altLang="en-GB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RX/TX Bypass</a:t>
            </a:r>
            <a:endParaRPr lang="x-none" altLang="en-GB" sz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22" name="Elbow Connector 21"/>
          <p:cNvCxnSpPr/>
          <p:nvPr/>
        </p:nvCxnSpPr>
        <p:spPr>
          <a:xfrm rot="10800000">
            <a:off x="6301105" y="3015615"/>
            <a:ext cx="1035050" cy="88900"/>
          </a:xfrm>
          <a:prstGeom prst="bentConnector3">
            <a:avLst>
              <a:gd name="adj1" fmla="val 76687"/>
            </a:avLst>
          </a:prstGeom>
          <a:ln w="15875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 rot="10800000" flipV="true">
            <a:off x="6308725" y="3105785"/>
            <a:ext cx="1027430" cy="82550"/>
          </a:xfrm>
          <a:prstGeom prst="bentConnector3">
            <a:avLst>
              <a:gd name="adj1" fmla="val 77132"/>
            </a:avLst>
          </a:prstGeom>
          <a:ln w="15875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 Box 24"/>
          <p:cNvSpPr txBox="true"/>
          <p:nvPr/>
        </p:nvSpPr>
        <p:spPr>
          <a:xfrm>
            <a:off x="6589078" y="2931795"/>
            <a:ext cx="762000" cy="2139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x-none" altLang="en-US" sz="800" b="1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Disabling Flag</a:t>
            </a:r>
            <a:endParaRPr lang="x-none" altLang="en-US" sz="800" b="1">
              <a:solidFill>
                <a:schemeClr val="accent2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26" name="TextBox 30"/>
          <p:cNvSpPr txBox="true"/>
          <p:nvPr/>
        </p:nvSpPr>
        <p:spPr>
          <a:xfrm>
            <a:off x="7497021" y="2568897"/>
            <a:ext cx="587375" cy="22987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x-none" altLang="en-GB" sz="9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Features</a:t>
            </a:r>
            <a:endParaRPr lang="x-none" altLang="en-GB" sz="9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WPS Presentation</Application>
  <PresentationFormat>宽屏</PresentationFormat>
  <Paragraphs>60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Calibri</vt:lpstr>
      <vt:lpstr>微软雅黑</vt:lpstr>
      <vt:lpstr>Arial Unicode MS</vt:lpstr>
      <vt:lpstr>Arial Black</vt:lpstr>
      <vt:lpstr>宋体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matheus</dc:creator>
  <cp:lastModifiedBy>matheus</cp:lastModifiedBy>
  <cp:revision>33</cp:revision>
  <dcterms:created xsi:type="dcterms:W3CDTF">2021-09-05T22:19:51Z</dcterms:created>
  <dcterms:modified xsi:type="dcterms:W3CDTF">2021-09-05T22:19:51Z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1033-11.1.0.10161</vt:lpwstr>
  </property>
</Properties>
</file>